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Arial" charset="0"/>
      </a:defRPr>
    </a:lvl5pPr>
    <a:lvl6pPr marL="2286000" algn="l" defTabSz="914400" rtl="0" eaLnBrk="1" latinLnBrk="0" hangingPunct="1">
      <a:defRPr kumimoji="1" sz="8200" kern="1200">
        <a:solidFill>
          <a:schemeClr val="tx1"/>
        </a:solidFill>
        <a:latin typeface="Arial" charset="0"/>
        <a:ea typeface="新細明體" charset="-120"/>
        <a:cs typeface="Arial" charset="0"/>
      </a:defRPr>
    </a:lvl6pPr>
    <a:lvl7pPr marL="2743200" algn="l" defTabSz="914400" rtl="0" eaLnBrk="1" latinLnBrk="0" hangingPunct="1">
      <a:defRPr kumimoji="1" sz="8200" kern="1200">
        <a:solidFill>
          <a:schemeClr val="tx1"/>
        </a:solidFill>
        <a:latin typeface="Arial" charset="0"/>
        <a:ea typeface="新細明體" charset="-120"/>
        <a:cs typeface="Arial" charset="0"/>
      </a:defRPr>
    </a:lvl7pPr>
    <a:lvl8pPr marL="3200400" algn="l" defTabSz="914400" rtl="0" eaLnBrk="1" latinLnBrk="0" hangingPunct="1">
      <a:defRPr kumimoji="1" sz="8200" kern="1200">
        <a:solidFill>
          <a:schemeClr val="tx1"/>
        </a:solidFill>
        <a:latin typeface="Arial" charset="0"/>
        <a:ea typeface="新細明體" charset="-120"/>
        <a:cs typeface="Arial" charset="0"/>
      </a:defRPr>
    </a:lvl8pPr>
    <a:lvl9pPr marL="3657600" algn="l" defTabSz="914400" rtl="0" eaLnBrk="1" latinLnBrk="0" hangingPunct="1">
      <a:defRPr kumimoji="1" sz="8200" kern="1200">
        <a:solidFill>
          <a:schemeClr val="tx1"/>
        </a:solidFill>
        <a:latin typeface="Arial" charset="0"/>
        <a:ea typeface="新細明體" charset="-12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A9BC"/>
    <a:srgbClr val="009A90"/>
    <a:srgbClr val="72C7D5"/>
    <a:srgbClr val="8989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>
        <p:scale>
          <a:sx n="33" d="100"/>
          <a:sy n="33" d="100"/>
        </p:scale>
        <p:origin x="0" y="7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B88818-D169-4376-9D86-0EB49EB0129A}" type="datetimeFigureOut">
              <a:rPr lang="zh-TW" altLang="en-US"/>
              <a:pPr>
                <a:defRPr/>
              </a:pPr>
              <a:t>2012/8/7</a:t>
            </a:fld>
            <a:endParaRPr lang="en-US" altLang="zh-TW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2CDF70-F275-418D-9264-5F008C9E6B4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904BFAC8-BBF9-4B71-8E07-AB5C9701F96C}" type="datetimeFigureOut">
              <a:rPr lang="en-US"/>
              <a:pPr>
                <a:defRPr/>
              </a:pPr>
              <a:t>8/7/2012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6061D692-C62F-4FE0-A9C7-9F2D5BB31C5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22" y="4698406"/>
            <a:ext cx="27251978" cy="2880320"/>
          </a:xfrm>
        </p:spPr>
        <p:txBody>
          <a:bodyPr lIns="0"/>
          <a:lstStyle>
            <a:lvl1pPr algn="l">
              <a:defRPr sz="80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zh-TW" smtClean="0"/>
              <a:t>Click to edit Master title style</a:t>
            </a:r>
            <a:endParaRPr lang="en-US" altLang="zh-TW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zh-TW" smtClean="0"/>
              <a:t>Click to edit Master text styles</a:t>
            </a:r>
          </a:p>
          <a:p>
            <a:pPr lvl="1"/>
            <a:r>
              <a:rPr lang="en-AU" altLang="zh-TW" smtClean="0"/>
              <a:t>Second level</a:t>
            </a:r>
          </a:p>
          <a:p>
            <a:pPr lvl="2"/>
            <a:r>
              <a:rPr lang="en-AU" altLang="zh-TW" smtClean="0"/>
              <a:t>Third level</a:t>
            </a:r>
          </a:p>
          <a:p>
            <a:pPr lvl="3"/>
            <a:r>
              <a:rPr lang="en-AU" altLang="zh-TW" smtClean="0"/>
              <a:t>Fourth level</a:t>
            </a:r>
          </a:p>
          <a:p>
            <a:pPr lvl="4"/>
            <a:r>
              <a:rPr lang="en-AU" altLang="zh-TW" smtClean="0"/>
              <a:t>Fifth level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kumimoji="0"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3A2D2DD-0CA8-4F63-8145-04180EA1E77B}" type="datetimeFigureOut">
              <a:rPr lang="en-US"/>
              <a:pPr>
                <a:defRPr/>
              </a:pPr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kumimoji="0"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kumimoji="0"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9FE4A2-8464-48A5-BD92-05ACDCD9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53975" y="0"/>
            <a:ext cx="30333950" cy="426561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AU" dirty="0">
              <a:solidFill>
                <a:schemeClr val="accent3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265613"/>
            <a:ext cx="30275213" cy="43338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AU"/>
          </a:p>
        </p:txBody>
      </p:sp>
      <p:sp>
        <p:nvSpPr>
          <p:cNvPr id="94" name="Rectangle 93"/>
          <p:cNvSpPr/>
          <p:nvPr userDrawn="1"/>
        </p:nvSpPr>
        <p:spPr>
          <a:xfrm>
            <a:off x="0" y="42376725"/>
            <a:ext cx="30279975" cy="431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AU"/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3"/>
          <a:srcRect l="256" t="2699" r="256" b="2699"/>
          <a:stretch>
            <a:fillRect/>
          </a:stretch>
        </p:blipFill>
        <p:spPr bwMode="auto">
          <a:xfrm>
            <a:off x="1192213" y="889000"/>
            <a:ext cx="278955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1512888" y="4699000"/>
            <a:ext cx="27252612" cy="2879725"/>
          </a:xfrm>
        </p:spPr>
        <p:txBody>
          <a:bodyPr/>
          <a:lstStyle/>
          <a:p>
            <a:endParaRPr lang="en-AU" altLang="zh-TW" smtClean="0">
              <a:ea typeface="新細明體" charset="-120"/>
            </a:endParaRP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514475" y="11826875"/>
            <a:ext cx="27251025" cy="29794200"/>
          </a:xfrm>
        </p:spPr>
        <p:txBody>
          <a:bodyPr numCol="1"/>
          <a:lstStyle/>
          <a:p>
            <a:pPr>
              <a:spcBef>
                <a:spcPct val="0"/>
              </a:spcBef>
            </a:pPr>
            <a:endParaRPr lang="en-AU" altLang="zh-TW" smtClean="0">
              <a:ea typeface="新細明體" charset="-120"/>
            </a:endParaRPr>
          </a:p>
        </p:txBody>
      </p:sp>
      <p:sp>
        <p:nvSpPr>
          <p:cNvPr id="512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12888" y="7578725"/>
            <a:ext cx="27252612" cy="1439863"/>
          </a:xfrm>
        </p:spPr>
        <p:txBody>
          <a:bodyPr/>
          <a:lstStyle/>
          <a:p>
            <a:endParaRPr lang="en-AU" altLang="zh-TW" smtClean="0">
              <a:solidFill>
                <a:srgbClr val="FA8D3D"/>
              </a:solidFill>
              <a:ea typeface="新細明體" charset="-120"/>
            </a:endParaRPr>
          </a:p>
        </p:txBody>
      </p:sp>
      <p:sp>
        <p:nvSpPr>
          <p:cNvPr id="512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512888" y="9018588"/>
            <a:ext cx="27252612" cy="2808287"/>
          </a:xfrm>
        </p:spPr>
        <p:txBody>
          <a:bodyPr/>
          <a:lstStyle/>
          <a:p>
            <a:r>
              <a:rPr lang="en-AU" altLang="zh-TW" sz="4800" smtClean="0">
                <a:solidFill>
                  <a:srgbClr val="FF0000"/>
                </a:solidFill>
                <a:ea typeface="新細明體" charset="-120"/>
              </a:rPr>
              <a:t>The authors have to print out the posters by themselves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3921</TotalTime>
  <Words>10</Words>
  <Application>Microsoft Office PowerPoint</Application>
  <PresentationFormat>自訂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簡報設計範本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新細明體</vt:lpstr>
      <vt:lpstr>Calibri</vt:lpstr>
      <vt:lpstr>Office Theme</vt:lpstr>
      <vt:lpstr>Office Theme</vt:lpstr>
      <vt:lpstr>投影片 1</vt:lpstr>
    </vt:vector>
  </TitlesOfParts>
  <Company>Deakin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x201</cp:lastModifiedBy>
  <cp:revision>230</cp:revision>
  <cp:lastPrinted>2011-06-30T00:48:13Z</cp:lastPrinted>
  <dcterms:created xsi:type="dcterms:W3CDTF">2010-08-10T07:59:09Z</dcterms:created>
  <dcterms:modified xsi:type="dcterms:W3CDTF">2012-08-07T11:59:50Z</dcterms:modified>
</cp:coreProperties>
</file>